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64" r:id="rId3"/>
    <p:sldId id="562" r:id="rId4"/>
    <p:sldId id="563" r:id="rId5"/>
    <p:sldId id="567" r:id="rId6"/>
    <p:sldId id="560" r:id="rId7"/>
    <p:sldId id="561" r:id="rId8"/>
    <p:sldId id="257" r:id="rId9"/>
    <p:sldId id="559" r:id="rId10"/>
    <p:sldId id="566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D50"/>
    <a:srgbClr val="01CFC5"/>
    <a:srgbClr val="00B6E5"/>
    <a:srgbClr val="039687"/>
    <a:srgbClr val="BDD7EE"/>
    <a:srgbClr val="12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96"/>
  </p:normalViewPr>
  <p:slideViewPr>
    <p:cSldViewPr snapToGrid="0">
      <p:cViewPr>
        <p:scale>
          <a:sx n="100" d="100"/>
          <a:sy n="100" d="100"/>
        </p:scale>
        <p:origin x="10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rgbClr val="03968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A-BC40-B2F2-42C1FB1A8AF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9A-BC40-B2F2-42C1FB1A8AF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A-BC40-B2F2-42C1FB1A8AF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Reeks 12</c:v>
                </c:pt>
              </c:strCache>
            </c:strRef>
          </c:tx>
          <c:spPr>
            <a:solidFill>
              <a:srgbClr val="01CFC5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9A-BC40-B2F2-42C1FB1A8AFE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Reeks 23</c:v>
                </c:pt>
              </c:strCache>
            </c:strRef>
          </c:tx>
          <c:spPr>
            <a:solidFill>
              <a:srgbClr val="12B8E0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9A-BC40-B2F2-42C1FB1A8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0111839"/>
        <c:axId val="875922239"/>
      </c:barChart>
      <c:catAx>
        <c:axId val="93011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NL"/>
          </a:p>
        </c:txPr>
        <c:crossAx val="875922239"/>
        <c:crosses val="autoZero"/>
        <c:auto val="0"/>
        <c:lblAlgn val="ctr"/>
        <c:lblOffset val="100"/>
        <c:noMultiLvlLbl val="0"/>
      </c:catAx>
      <c:valAx>
        <c:axId val="87592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NL"/>
          </a:p>
        </c:txPr>
        <c:crossAx val="93011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rgbClr val="03968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B-F548-8188-6035CA91E5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B-F548-8188-6035CA91E5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Kolom2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73B-F548-8188-6035CA91E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9109391"/>
        <c:axId val="1192667807"/>
      </c:barChart>
      <c:catAx>
        <c:axId val="1199109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NL"/>
          </a:p>
        </c:txPr>
        <c:crossAx val="1192667807"/>
        <c:crosses val="autoZero"/>
        <c:auto val="0"/>
        <c:lblAlgn val="ctr"/>
        <c:lblOffset val="100"/>
        <c:noMultiLvlLbl val="0"/>
      </c:catAx>
      <c:valAx>
        <c:axId val="1192667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NL"/>
          </a:p>
        </c:txPr>
        <c:crossAx val="1199109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55FAB-CF25-994B-936E-B1A1BBA08631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EDC0FD9-3085-424F-BE92-0829A0B4CA9A}" type="parTrans" cxnId="{1DBD3A8A-D3CD-40AC-BB57-B1BDD55818F9}">
      <dgm:prSet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94C7C29-0A1D-2349-A5EB-44565D8CC5DC}">
      <dgm:prSet phldrT="[Tekst]" custT="1"/>
      <dgm:spPr>
        <a:solidFill>
          <a:schemeClr val="tx1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gm:t>
    </dgm:pt>
    <dgm:pt modelId="{51D30970-90C5-2944-8395-63AD1841D5AB}" type="sibTrans" cxnId="{1DBD3A8A-D3CD-40AC-BB57-B1BDD55818F9}">
      <dgm:prSet custT="1"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C9AF16-9F32-0144-AC77-C36B8DEC790A}" type="parTrans" cxnId="{29A7F46B-4D2D-496A-8482-BEFB47E924C1}">
      <dgm:prSet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778CB6-BE72-744E-B363-C8FC217ED9C3}">
      <dgm:prSet phldrT="[Tekst]" custT="1"/>
      <dgm:spPr>
        <a:solidFill>
          <a:srgbClr val="01CFC5"/>
        </a:solidFill>
        <a:ln>
          <a:noFill/>
        </a:ln>
      </dgm:spPr>
      <dgm:t>
        <a:bodyPr/>
        <a:lstStyle/>
        <a:p>
          <a:r>
            <a:rPr lang="nl-NL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gm:t>
    </dgm:pt>
    <dgm:pt modelId="{4638F8EC-0BDF-204A-891F-9A377C750661}" type="sibTrans" cxnId="{29A7F46B-4D2D-496A-8482-BEFB47E924C1}">
      <dgm:prSet custT="1"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2D0F29-D85F-B445-84E0-814312E4413E}" type="parTrans" cxnId="{56120648-F770-4F3D-9D73-F570980FF61A}">
      <dgm:prSet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B6B350B-E9E0-1E4B-9E96-BC78A80CBF79}">
      <dgm:prSet phldrT="[Teks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nl-NL" sz="16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gm:t>
    </dgm:pt>
    <dgm:pt modelId="{79F208AC-2F2B-DB49-AC00-07B069E56AEE}" type="sibTrans" cxnId="{56120648-F770-4F3D-9D73-F570980FF61A}">
      <dgm:prSet custT="1"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106076F-02D0-2748-AAE0-E2AF42129478}" type="parTrans" cxnId="{BE7E6854-4CD6-41DC-81E4-6458B47B8E08}">
      <dgm:prSet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889408-EEBA-5343-BA4B-202D31BA182E}">
      <dgm:prSet phldrT="[Tekst]" custT="1"/>
      <dgm:spPr>
        <a:solidFill>
          <a:srgbClr val="12B8E0"/>
        </a:solidFill>
        <a:ln>
          <a:noFill/>
        </a:ln>
      </dgm:spPr>
      <dgm:t>
        <a:bodyPr/>
        <a:lstStyle/>
        <a:p>
          <a:r>
            <a:rPr lang="nl-N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gm:t>
    </dgm:pt>
    <dgm:pt modelId="{7633657A-C981-9F40-9ADB-7EB4DFEBDE25}" type="sibTrans" cxnId="{BE7E6854-4CD6-41DC-81E4-6458B47B8E08}">
      <dgm:prSet custT="1"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F8285F3-BAC6-7044-8262-22BDF82270B6}" type="parTrans" cxnId="{720C82E4-42AD-412E-A42C-849EB0304B3A}">
      <dgm:prSet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E6A1712-E05D-1D42-8F33-12C8E302770E}">
      <dgm:prSet phldrT="[Tekst]" custT="1"/>
      <dgm:spPr>
        <a:solidFill>
          <a:srgbClr val="039687"/>
        </a:solidFill>
        <a:ln>
          <a:noFill/>
        </a:ln>
      </dgm:spPr>
      <dgm:t>
        <a:bodyPr/>
        <a:lstStyle/>
        <a:p>
          <a:r>
            <a:rPr lang="nl-N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gm:t>
    </dgm:pt>
    <dgm:pt modelId="{268BBE6E-C625-4F40-A0B5-BADF4FAA79D4}" type="sibTrans" cxnId="{720C82E4-42AD-412E-A42C-849EB0304B3A}">
      <dgm:prSet custT="1"/>
      <dgm:spPr/>
      <dgm:t>
        <a:bodyPr/>
        <a:lstStyle/>
        <a:p>
          <a:endParaRPr lang="nl-NL" sz="16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EC8958-F03D-2A42-A0E6-35E75FBAFA6B}" type="pres">
      <dgm:prSet presAssocID="{33A55FAB-CF25-994B-936E-B1A1BBA08631}" presName="cycle" presStyleCnt="0">
        <dgm:presLayoutVars>
          <dgm:dir/>
          <dgm:resizeHandles val="exact"/>
        </dgm:presLayoutVars>
      </dgm:prSet>
      <dgm:spPr/>
    </dgm:pt>
    <dgm:pt modelId="{A00B8760-7507-4748-8A3F-28043C685A24}" type="pres">
      <dgm:prSet presAssocID="{F94C7C29-0A1D-2349-A5EB-44565D8CC5DC}" presName="node" presStyleLbl="node1" presStyleIdx="0" presStyleCnt="5">
        <dgm:presLayoutVars>
          <dgm:bulletEnabled val="1"/>
        </dgm:presLayoutVars>
      </dgm:prSet>
      <dgm:spPr>
        <a:xfrm>
          <a:off x="2864053" y="401"/>
          <a:ext cx="1442530" cy="1442530"/>
        </a:xfrm>
        <a:prstGeom prst="ellipse">
          <a:avLst/>
        </a:prstGeom>
      </dgm:spPr>
    </dgm:pt>
    <dgm:pt modelId="{AC2DD7F9-255F-DF4F-8D85-64A98F1B1ADC}" type="pres">
      <dgm:prSet presAssocID="{51D30970-90C5-2944-8395-63AD1841D5AB}" presName="sibTrans" presStyleLbl="sibTrans2D1" presStyleIdx="0" presStyleCnt="5"/>
      <dgm:spPr/>
    </dgm:pt>
    <dgm:pt modelId="{0477BDD4-CE5B-A740-9D0D-4CE46EF75916}" type="pres">
      <dgm:prSet presAssocID="{51D30970-90C5-2944-8395-63AD1841D5AB}" presName="connectorText" presStyleLbl="sibTrans2D1" presStyleIdx="0" presStyleCnt="5"/>
      <dgm:spPr/>
    </dgm:pt>
    <dgm:pt modelId="{C6689A55-E3C6-E94A-B50E-6A8CBD7B339E}" type="pres">
      <dgm:prSet presAssocID="{A8778CB6-BE72-744E-B363-C8FC217ED9C3}" presName="node" presStyleLbl="node1" presStyleIdx="1" presStyleCnt="5">
        <dgm:presLayoutVars>
          <dgm:bulletEnabled val="1"/>
        </dgm:presLayoutVars>
      </dgm:prSet>
      <dgm:spPr/>
    </dgm:pt>
    <dgm:pt modelId="{5146647E-8BD3-774D-9D1A-DB83D95C0928}" type="pres">
      <dgm:prSet presAssocID="{4638F8EC-0BDF-204A-891F-9A377C750661}" presName="sibTrans" presStyleLbl="sibTrans2D1" presStyleIdx="1" presStyleCnt="5"/>
      <dgm:spPr/>
    </dgm:pt>
    <dgm:pt modelId="{1A5D5D6E-B620-6345-B2BF-B2177AB5CC06}" type="pres">
      <dgm:prSet presAssocID="{4638F8EC-0BDF-204A-891F-9A377C750661}" presName="connectorText" presStyleLbl="sibTrans2D1" presStyleIdx="1" presStyleCnt="5"/>
      <dgm:spPr/>
    </dgm:pt>
    <dgm:pt modelId="{97718089-10DC-9246-A35A-7B27B31593BC}" type="pres">
      <dgm:prSet presAssocID="{9B6B350B-E9E0-1E4B-9E96-BC78A80CBF79}" presName="node" presStyleLbl="node1" presStyleIdx="2" presStyleCnt="5">
        <dgm:presLayoutVars>
          <dgm:bulletEnabled val="1"/>
        </dgm:presLayoutVars>
      </dgm:prSet>
      <dgm:spPr/>
    </dgm:pt>
    <dgm:pt modelId="{C9F7740A-2713-8849-887E-2BBE281B8DED}" type="pres">
      <dgm:prSet presAssocID="{79F208AC-2F2B-DB49-AC00-07B069E56AEE}" presName="sibTrans" presStyleLbl="sibTrans2D1" presStyleIdx="2" presStyleCnt="5"/>
      <dgm:spPr/>
    </dgm:pt>
    <dgm:pt modelId="{CD25FFDB-5866-9749-80D7-28D430757798}" type="pres">
      <dgm:prSet presAssocID="{79F208AC-2F2B-DB49-AC00-07B069E56AEE}" presName="connectorText" presStyleLbl="sibTrans2D1" presStyleIdx="2" presStyleCnt="5"/>
      <dgm:spPr/>
    </dgm:pt>
    <dgm:pt modelId="{EE0D3122-8F45-E246-97B2-F3EC84AEDB15}" type="pres">
      <dgm:prSet presAssocID="{A0889408-EEBA-5343-BA4B-202D31BA182E}" presName="node" presStyleLbl="node1" presStyleIdx="3" presStyleCnt="5">
        <dgm:presLayoutVars>
          <dgm:bulletEnabled val="1"/>
        </dgm:presLayoutVars>
      </dgm:prSet>
      <dgm:spPr/>
    </dgm:pt>
    <dgm:pt modelId="{83F6B24B-DD64-4B42-B6A6-ADE89631FD18}" type="pres">
      <dgm:prSet presAssocID="{7633657A-C981-9F40-9ADB-7EB4DFEBDE25}" presName="sibTrans" presStyleLbl="sibTrans2D1" presStyleIdx="3" presStyleCnt="5"/>
      <dgm:spPr/>
    </dgm:pt>
    <dgm:pt modelId="{C2F84761-79F7-7047-8ACF-A6164410BD01}" type="pres">
      <dgm:prSet presAssocID="{7633657A-C981-9F40-9ADB-7EB4DFEBDE25}" presName="connectorText" presStyleLbl="sibTrans2D1" presStyleIdx="3" presStyleCnt="5"/>
      <dgm:spPr/>
    </dgm:pt>
    <dgm:pt modelId="{0FB77DF2-5967-454B-B9E4-082F4B41F7A5}" type="pres">
      <dgm:prSet presAssocID="{1E6A1712-E05D-1D42-8F33-12C8E302770E}" presName="node" presStyleLbl="node1" presStyleIdx="4" presStyleCnt="5">
        <dgm:presLayoutVars>
          <dgm:bulletEnabled val="1"/>
        </dgm:presLayoutVars>
      </dgm:prSet>
      <dgm:spPr/>
    </dgm:pt>
    <dgm:pt modelId="{773F8C4E-85F5-7D49-81F3-7082AE2B4F02}" type="pres">
      <dgm:prSet presAssocID="{268BBE6E-C625-4F40-A0B5-BADF4FAA79D4}" presName="sibTrans" presStyleLbl="sibTrans2D1" presStyleIdx="4" presStyleCnt="5"/>
      <dgm:spPr/>
    </dgm:pt>
    <dgm:pt modelId="{FF42BD19-AFEE-EE43-9DC3-14F39A50E28D}" type="pres">
      <dgm:prSet presAssocID="{268BBE6E-C625-4F40-A0B5-BADF4FAA79D4}" presName="connectorText" presStyleLbl="sibTrans2D1" presStyleIdx="4" presStyleCnt="5"/>
      <dgm:spPr/>
    </dgm:pt>
  </dgm:ptLst>
  <dgm:cxnLst>
    <dgm:cxn modelId="{F9FE4324-968F-415B-8D2F-2ABCAF79A477}" type="presOf" srcId="{268BBE6E-C625-4F40-A0B5-BADF4FAA79D4}" destId="{773F8C4E-85F5-7D49-81F3-7082AE2B4F02}" srcOrd="0" destOrd="0" presId="urn:microsoft.com/office/officeart/2005/8/layout/cycle2"/>
    <dgm:cxn modelId="{BAB33B25-66E9-4503-8CB3-278347CB6159}" type="presOf" srcId="{33A55FAB-CF25-994B-936E-B1A1BBA08631}" destId="{B9EC8958-F03D-2A42-A0E6-35E75FBAFA6B}" srcOrd="0" destOrd="0" presId="urn:microsoft.com/office/officeart/2005/8/layout/cycle2"/>
    <dgm:cxn modelId="{2502C12D-F685-4348-9E9E-6C9EE568353D}" type="presOf" srcId="{268BBE6E-C625-4F40-A0B5-BADF4FAA79D4}" destId="{FF42BD19-AFEE-EE43-9DC3-14F39A50E28D}" srcOrd="1" destOrd="0" presId="urn:microsoft.com/office/officeart/2005/8/layout/cycle2"/>
    <dgm:cxn modelId="{56120648-F770-4F3D-9D73-F570980FF61A}" srcId="{33A55FAB-CF25-994B-936E-B1A1BBA08631}" destId="{9B6B350B-E9E0-1E4B-9E96-BC78A80CBF79}" srcOrd="2" destOrd="0" parTransId="{342D0F29-D85F-B445-84E0-814312E4413E}" sibTransId="{79F208AC-2F2B-DB49-AC00-07B069E56AEE}"/>
    <dgm:cxn modelId="{BE7E6854-4CD6-41DC-81E4-6458B47B8E08}" srcId="{33A55FAB-CF25-994B-936E-B1A1BBA08631}" destId="{A0889408-EEBA-5343-BA4B-202D31BA182E}" srcOrd="3" destOrd="0" parTransId="{1106076F-02D0-2748-AAE0-E2AF42129478}" sibTransId="{7633657A-C981-9F40-9ADB-7EB4DFEBDE25}"/>
    <dgm:cxn modelId="{318C6C57-D6CA-47AE-804D-4CEBBBC1A8BA}" type="presOf" srcId="{A8778CB6-BE72-744E-B363-C8FC217ED9C3}" destId="{C6689A55-E3C6-E94A-B50E-6A8CBD7B339E}" srcOrd="0" destOrd="0" presId="urn:microsoft.com/office/officeart/2005/8/layout/cycle2"/>
    <dgm:cxn modelId="{6B41BD5B-D9EC-414D-83F1-B6036D064065}" type="presOf" srcId="{51D30970-90C5-2944-8395-63AD1841D5AB}" destId="{AC2DD7F9-255F-DF4F-8D85-64A98F1B1ADC}" srcOrd="0" destOrd="0" presId="urn:microsoft.com/office/officeart/2005/8/layout/cycle2"/>
    <dgm:cxn modelId="{6AE49665-5802-4441-8AE4-F7A975366303}" type="presOf" srcId="{7633657A-C981-9F40-9ADB-7EB4DFEBDE25}" destId="{83F6B24B-DD64-4B42-B6A6-ADE89631FD18}" srcOrd="0" destOrd="0" presId="urn:microsoft.com/office/officeart/2005/8/layout/cycle2"/>
    <dgm:cxn modelId="{35C75768-1573-498D-A16D-7529C10F0868}" type="presOf" srcId="{79F208AC-2F2B-DB49-AC00-07B069E56AEE}" destId="{CD25FFDB-5866-9749-80D7-28D430757798}" srcOrd="1" destOrd="0" presId="urn:microsoft.com/office/officeart/2005/8/layout/cycle2"/>
    <dgm:cxn modelId="{29A7F46B-4D2D-496A-8482-BEFB47E924C1}" srcId="{33A55FAB-CF25-994B-936E-B1A1BBA08631}" destId="{A8778CB6-BE72-744E-B363-C8FC217ED9C3}" srcOrd="1" destOrd="0" parTransId="{83C9AF16-9F32-0144-AC77-C36B8DEC790A}" sibTransId="{4638F8EC-0BDF-204A-891F-9A377C750661}"/>
    <dgm:cxn modelId="{E8F95C6C-AD9A-47C9-8324-DB8EA42C6802}" type="presOf" srcId="{7633657A-C981-9F40-9ADB-7EB4DFEBDE25}" destId="{C2F84761-79F7-7047-8ACF-A6164410BD01}" srcOrd="1" destOrd="0" presId="urn:microsoft.com/office/officeart/2005/8/layout/cycle2"/>
    <dgm:cxn modelId="{CDC1BD75-49DA-4B53-831A-2081B1A88543}" type="presOf" srcId="{79F208AC-2F2B-DB49-AC00-07B069E56AEE}" destId="{C9F7740A-2713-8849-887E-2BBE281B8DED}" srcOrd="0" destOrd="0" presId="urn:microsoft.com/office/officeart/2005/8/layout/cycle2"/>
    <dgm:cxn modelId="{EE2A4786-1162-47B5-9314-AD3B4ED3BFE6}" type="presOf" srcId="{51D30970-90C5-2944-8395-63AD1841D5AB}" destId="{0477BDD4-CE5B-A740-9D0D-4CE46EF75916}" srcOrd="1" destOrd="0" presId="urn:microsoft.com/office/officeart/2005/8/layout/cycle2"/>
    <dgm:cxn modelId="{1DBD3A8A-D3CD-40AC-BB57-B1BDD55818F9}" srcId="{33A55FAB-CF25-994B-936E-B1A1BBA08631}" destId="{F94C7C29-0A1D-2349-A5EB-44565D8CC5DC}" srcOrd="0" destOrd="0" parTransId="{9EDC0FD9-3085-424F-BE92-0829A0B4CA9A}" sibTransId="{51D30970-90C5-2944-8395-63AD1841D5AB}"/>
    <dgm:cxn modelId="{B8B614A3-D803-4F90-85EE-365CEA98DD99}" type="presOf" srcId="{1E6A1712-E05D-1D42-8F33-12C8E302770E}" destId="{0FB77DF2-5967-454B-B9E4-082F4B41F7A5}" srcOrd="0" destOrd="0" presId="urn:microsoft.com/office/officeart/2005/8/layout/cycle2"/>
    <dgm:cxn modelId="{2BDE7CA8-4453-4530-9FE1-765DABD6A3DB}" type="presOf" srcId="{4638F8EC-0BDF-204A-891F-9A377C750661}" destId="{1A5D5D6E-B620-6345-B2BF-B2177AB5CC06}" srcOrd="1" destOrd="0" presId="urn:microsoft.com/office/officeart/2005/8/layout/cycle2"/>
    <dgm:cxn modelId="{018DA1B4-4718-4BD8-A98C-368323E7FF49}" type="presOf" srcId="{4638F8EC-0BDF-204A-891F-9A377C750661}" destId="{5146647E-8BD3-774D-9D1A-DB83D95C0928}" srcOrd="0" destOrd="0" presId="urn:microsoft.com/office/officeart/2005/8/layout/cycle2"/>
    <dgm:cxn modelId="{842270B7-ECB7-45DC-BEEB-247173795692}" type="presOf" srcId="{F94C7C29-0A1D-2349-A5EB-44565D8CC5DC}" destId="{A00B8760-7507-4748-8A3F-28043C685A24}" srcOrd="0" destOrd="0" presId="urn:microsoft.com/office/officeart/2005/8/layout/cycle2"/>
    <dgm:cxn modelId="{720C82E4-42AD-412E-A42C-849EB0304B3A}" srcId="{33A55FAB-CF25-994B-936E-B1A1BBA08631}" destId="{1E6A1712-E05D-1D42-8F33-12C8E302770E}" srcOrd="4" destOrd="0" parTransId="{0F8285F3-BAC6-7044-8262-22BDF82270B6}" sibTransId="{268BBE6E-C625-4F40-A0B5-BADF4FAA79D4}"/>
    <dgm:cxn modelId="{FC947BF5-3EF2-432E-8494-B9F1E9195FAE}" type="presOf" srcId="{9B6B350B-E9E0-1E4B-9E96-BC78A80CBF79}" destId="{97718089-10DC-9246-A35A-7B27B31593BC}" srcOrd="0" destOrd="0" presId="urn:microsoft.com/office/officeart/2005/8/layout/cycle2"/>
    <dgm:cxn modelId="{27B888F5-2E92-49F9-B5D2-F9B8BB9767BE}" type="presOf" srcId="{A0889408-EEBA-5343-BA4B-202D31BA182E}" destId="{EE0D3122-8F45-E246-97B2-F3EC84AEDB15}" srcOrd="0" destOrd="0" presId="urn:microsoft.com/office/officeart/2005/8/layout/cycle2"/>
    <dgm:cxn modelId="{67FEDED6-34B9-4FBF-8F60-1EF937AB60F4}" type="presParOf" srcId="{B9EC8958-F03D-2A42-A0E6-35E75FBAFA6B}" destId="{A00B8760-7507-4748-8A3F-28043C685A24}" srcOrd="0" destOrd="0" presId="urn:microsoft.com/office/officeart/2005/8/layout/cycle2"/>
    <dgm:cxn modelId="{41492969-BAE8-48F9-9982-FC7FBA503A71}" type="presParOf" srcId="{B9EC8958-F03D-2A42-A0E6-35E75FBAFA6B}" destId="{AC2DD7F9-255F-DF4F-8D85-64A98F1B1ADC}" srcOrd="1" destOrd="0" presId="urn:microsoft.com/office/officeart/2005/8/layout/cycle2"/>
    <dgm:cxn modelId="{8777E299-1E4A-4DA8-A8FB-DB4F2C7AD114}" type="presParOf" srcId="{AC2DD7F9-255F-DF4F-8D85-64A98F1B1ADC}" destId="{0477BDD4-CE5B-A740-9D0D-4CE46EF75916}" srcOrd="0" destOrd="0" presId="urn:microsoft.com/office/officeart/2005/8/layout/cycle2"/>
    <dgm:cxn modelId="{9B0D791A-D4BA-468B-A5F4-07DBB33EF079}" type="presParOf" srcId="{B9EC8958-F03D-2A42-A0E6-35E75FBAFA6B}" destId="{C6689A55-E3C6-E94A-B50E-6A8CBD7B339E}" srcOrd="2" destOrd="0" presId="urn:microsoft.com/office/officeart/2005/8/layout/cycle2"/>
    <dgm:cxn modelId="{7B82E3CE-F6AA-4B10-9BF0-F1102820F336}" type="presParOf" srcId="{B9EC8958-F03D-2A42-A0E6-35E75FBAFA6B}" destId="{5146647E-8BD3-774D-9D1A-DB83D95C0928}" srcOrd="3" destOrd="0" presId="urn:microsoft.com/office/officeart/2005/8/layout/cycle2"/>
    <dgm:cxn modelId="{9D74E803-33CF-438A-965D-8DCB96A144EC}" type="presParOf" srcId="{5146647E-8BD3-774D-9D1A-DB83D95C0928}" destId="{1A5D5D6E-B620-6345-B2BF-B2177AB5CC06}" srcOrd="0" destOrd="0" presId="urn:microsoft.com/office/officeart/2005/8/layout/cycle2"/>
    <dgm:cxn modelId="{60F3B1FB-4AB7-4849-A8A3-0A9E2BD446DF}" type="presParOf" srcId="{B9EC8958-F03D-2A42-A0E6-35E75FBAFA6B}" destId="{97718089-10DC-9246-A35A-7B27B31593BC}" srcOrd="4" destOrd="0" presId="urn:microsoft.com/office/officeart/2005/8/layout/cycle2"/>
    <dgm:cxn modelId="{24001C75-E909-4645-A218-8F302F13BD10}" type="presParOf" srcId="{B9EC8958-F03D-2A42-A0E6-35E75FBAFA6B}" destId="{C9F7740A-2713-8849-887E-2BBE281B8DED}" srcOrd="5" destOrd="0" presId="urn:microsoft.com/office/officeart/2005/8/layout/cycle2"/>
    <dgm:cxn modelId="{10B01B94-7E7A-4723-8430-01B7D0646F83}" type="presParOf" srcId="{C9F7740A-2713-8849-887E-2BBE281B8DED}" destId="{CD25FFDB-5866-9749-80D7-28D430757798}" srcOrd="0" destOrd="0" presId="urn:microsoft.com/office/officeart/2005/8/layout/cycle2"/>
    <dgm:cxn modelId="{E3D18507-A48B-4F2F-A1DA-893F1EA22E84}" type="presParOf" srcId="{B9EC8958-F03D-2A42-A0E6-35E75FBAFA6B}" destId="{EE0D3122-8F45-E246-97B2-F3EC84AEDB15}" srcOrd="6" destOrd="0" presId="urn:microsoft.com/office/officeart/2005/8/layout/cycle2"/>
    <dgm:cxn modelId="{ADE22462-875B-43E9-B837-CC7470EEF5EB}" type="presParOf" srcId="{B9EC8958-F03D-2A42-A0E6-35E75FBAFA6B}" destId="{83F6B24B-DD64-4B42-B6A6-ADE89631FD18}" srcOrd="7" destOrd="0" presId="urn:microsoft.com/office/officeart/2005/8/layout/cycle2"/>
    <dgm:cxn modelId="{B2464098-2F43-4897-99D3-97C0DCCB3660}" type="presParOf" srcId="{83F6B24B-DD64-4B42-B6A6-ADE89631FD18}" destId="{C2F84761-79F7-7047-8ACF-A6164410BD01}" srcOrd="0" destOrd="0" presId="urn:microsoft.com/office/officeart/2005/8/layout/cycle2"/>
    <dgm:cxn modelId="{F619D51A-2940-4E05-9362-F104ED7CE0BB}" type="presParOf" srcId="{B9EC8958-F03D-2A42-A0E6-35E75FBAFA6B}" destId="{0FB77DF2-5967-454B-B9E4-082F4B41F7A5}" srcOrd="8" destOrd="0" presId="urn:microsoft.com/office/officeart/2005/8/layout/cycle2"/>
    <dgm:cxn modelId="{E7C2CDEF-1364-4EAD-A17D-AF819BAEAE60}" type="presParOf" srcId="{B9EC8958-F03D-2A42-A0E6-35E75FBAFA6B}" destId="{773F8C4E-85F5-7D49-81F3-7082AE2B4F02}" srcOrd="9" destOrd="0" presId="urn:microsoft.com/office/officeart/2005/8/layout/cycle2"/>
    <dgm:cxn modelId="{0CA67A48-FF4E-42A4-BDC9-8D0D80FB1519}" type="presParOf" srcId="{773F8C4E-85F5-7D49-81F3-7082AE2B4F02}" destId="{FF42BD19-AFEE-EE43-9DC3-14F39A50E2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B8760-7507-4748-8A3F-28043C685A24}">
      <dsp:nvSpPr>
        <dsp:cNvPr id="0" name=""/>
        <dsp:cNvSpPr/>
      </dsp:nvSpPr>
      <dsp:spPr>
        <a:xfrm>
          <a:off x="1711904" y="836"/>
          <a:ext cx="1186289" cy="118628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sp:txBody>
      <dsp:txXfrm>
        <a:off x="1885632" y="174564"/>
        <a:ext cx="838833" cy="838833"/>
      </dsp:txXfrm>
    </dsp:sp>
    <dsp:sp modelId="{AC2DD7F9-255F-DF4F-8D85-64A98F1B1ADC}">
      <dsp:nvSpPr>
        <dsp:cNvPr id="0" name=""/>
        <dsp:cNvSpPr/>
      </dsp:nvSpPr>
      <dsp:spPr>
        <a:xfrm rot="2160000">
          <a:off x="2860567" y="911758"/>
          <a:ext cx="314794" cy="400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869585" y="964077"/>
        <a:ext cx="220356" cy="240224"/>
      </dsp:txXfrm>
    </dsp:sp>
    <dsp:sp modelId="{C6689A55-E3C6-E94A-B50E-6A8CBD7B339E}">
      <dsp:nvSpPr>
        <dsp:cNvPr id="0" name=""/>
        <dsp:cNvSpPr/>
      </dsp:nvSpPr>
      <dsp:spPr>
        <a:xfrm>
          <a:off x="3152150" y="1047237"/>
          <a:ext cx="1186289" cy="1186289"/>
        </a:xfrm>
        <a:prstGeom prst="ellipse">
          <a:avLst/>
        </a:prstGeom>
        <a:solidFill>
          <a:srgbClr val="01CFC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sp:txBody>
      <dsp:txXfrm>
        <a:off x="3325878" y="1220965"/>
        <a:ext cx="838833" cy="838833"/>
      </dsp:txXfrm>
    </dsp:sp>
    <dsp:sp modelId="{5146647E-8BD3-774D-9D1A-DB83D95C0928}">
      <dsp:nvSpPr>
        <dsp:cNvPr id="0" name=""/>
        <dsp:cNvSpPr/>
      </dsp:nvSpPr>
      <dsp:spPr>
        <a:xfrm rot="6480000">
          <a:off x="3315588" y="2278277"/>
          <a:ext cx="314794" cy="400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3377398" y="2313443"/>
        <a:ext cx="220356" cy="240224"/>
      </dsp:txXfrm>
    </dsp:sp>
    <dsp:sp modelId="{97718089-10DC-9246-A35A-7B27B31593BC}">
      <dsp:nvSpPr>
        <dsp:cNvPr id="0" name=""/>
        <dsp:cNvSpPr/>
      </dsp:nvSpPr>
      <dsp:spPr>
        <a:xfrm>
          <a:off x="2602025" y="2740348"/>
          <a:ext cx="1186289" cy="1186289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sp:txBody>
      <dsp:txXfrm>
        <a:off x="2775753" y="2914076"/>
        <a:ext cx="838833" cy="838833"/>
      </dsp:txXfrm>
    </dsp:sp>
    <dsp:sp modelId="{C9F7740A-2713-8849-887E-2BBE281B8DED}">
      <dsp:nvSpPr>
        <dsp:cNvPr id="0" name=""/>
        <dsp:cNvSpPr/>
      </dsp:nvSpPr>
      <dsp:spPr>
        <a:xfrm rot="10800000">
          <a:off x="2156560" y="3133306"/>
          <a:ext cx="314794" cy="400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2250998" y="3213380"/>
        <a:ext cx="220356" cy="240224"/>
      </dsp:txXfrm>
    </dsp:sp>
    <dsp:sp modelId="{EE0D3122-8F45-E246-97B2-F3EC84AEDB15}">
      <dsp:nvSpPr>
        <dsp:cNvPr id="0" name=""/>
        <dsp:cNvSpPr/>
      </dsp:nvSpPr>
      <dsp:spPr>
        <a:xfrm>
          <a:off x="821782" y="2740348"/>
          <a:ext cx="1186289" cy="1186289"/>
        </a:xfrm>
        <a:prstGeom prst="ellipse">
          <a:avLst/>
        </a:prstGeom>
        <a:solidFill>
          <a:srgbClr val="12B8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sp:txBody>
      <dsp:txXfrm>
        <a:off x="995510" y="2914076"/>
        <a:ext cx="838833" cy="838833"/>
      </dsp:txXfrm>
    </dsp:sp>
    <dsp:sp modelId="{83F6B24B-DD64-4B42-B6A6-ADE89631FD18}">
      <dsp:nvSpPr>
        <dsp:cNvPr id="0" name=""/>
        <dsp:cNvSpPr/>
      </dsp:nvSpPr>
      <dsp:spPr>
        <a:xfrm rot="15120000">
          <a:off x="985220" y="2295224"/>
          <a:ext cx="314794" cy="400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1047030" y="2420206"/>
        <a:ext cx="220356" cy="240224"/>
      </dsp:txXfrm>
    </dsp:sp>
    <dsp:sp modelId="{0FB77DF2-5967-454B-B9E4-082F4B41F7A5}">
      <dsp:nvSpPr>
        <dsp:cNvPr id="0" name=""/>
        <dsp:cNvSpPr/>
      </dsp:nvSpPr>
      <dsp:spPr>
        <a:xfrm>
          <a:off x="271657" y="1047237"/>
          <a:ext cx="1186289" cy="1186289"/>
        </a:xfrm>
        <a:prstGeom prst="ellipse">
          <a:avLst/>
        </a:prstGeom>
        <a:solidFill>
          <a:srgbClr val="03968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Tekst</a:t>
          </a:r>
        </a:p>
      </dsp:txBody>
      <dsp:txXfrm>
        <a:off x="445385" y="1220965"/>
        <a:ext cx="838833" cy="838833"/>
      </dsp:txXfrm>
    </dsp:sp>
    <dsp:sp modelId="{773F8C4E-85F5-7D49-81F3-7082AE2B4F02}">
      <dsp:nvSpPr>
        <dsp:cNvPr id="0" name=""/>
        <dsp:cNvSpPr/>
      </dsp:nvSpPr>
      <dsp:spPr>
        <a:xfrm rot="19440000">
          <a:off x="1420320" y="922232"/>
          <a:ext cx="314794" cy="400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29338" y="1030061"/>
        <a:ext cx="220356" cy="24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1487-5EDC-D131-4337-29E8AD1D7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EB63F-9C8D-70FD-72BD-1FD5D6C00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E62D8-BF80-F221-424F-8E24F7C3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AEFC-DAD3-F8A3-28B8-40375EAE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784F1-84F4-2667-C8D6-3B4C7715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401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2D1E-6BC3-C455-D898-23CC6600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9899B-7470-0DA0-7440-350CF43EC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B6B12-93EB-17CD-822A-9639BE79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00998-72D3-AF6A-F6D2-2F2CFA51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7A345-0252-292C-A4A6-9B299655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0398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0746B-E27A-A4E0-FA69-E1DB86B4E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EB0F7-9296-4A27-4A55-D2FD892A1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77BF-CFF8-0278-3633-B983023A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A2C2-5725-CA58-6252-59ECDF50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1099-D056-B91D-29DA-80D09C37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213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7998-3612-D059-7A31-56AE786F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6279-0938-5E16-AEE5-18478F4C2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BA62-D88C-46C3-2D2A-550887E65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E8FD8-ABE2-F0AF-6197-B271B402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A131-5635-8EC0-49C0-C322515F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440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CF6F-1403-95EB-0485-6D33C7FD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28F9-F6BD-C95E-5445-E034DF4FB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CD83A-0A10-47D4-E6D7-CB63BF93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D7B3E-C3EE-E0E5-5485-90023B74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EF6AB-4E93-C417-F8AB-835BE709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613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FFB3-1D8F-C9D9-0CF7-4C9F45ED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04EF-BCFB-4675-F74E-3E0542038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97D1B-C3C8-58DD-D383-493403B43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0828A-11A9-FDC6-1EBE-9FF1390B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F5E97-F747-5E4D-08C5-96359BCC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9B7B9-D8E3-FEA1-E65C-C1E03DD8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31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C5E2-B775-0706-6AAD-0E8758CC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4FA04-E0D4-65FF-1F5C-E93C54737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6EEA-3F3F-C90A-FE58-F90D6B501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6C288-6D14-6640-E32E-34DA4631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421E2-C6A3-1F6E-A5B1-6A69193B3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5133A-6E90-45C8-ABDE-23373D2E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4B532-7E9D-2D15-36E6-BE4FEA5A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B6568-A1F3-8D1B-1BC5-E3266BF8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7693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FE6A-B304-39F5-C92C-059FAC04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6CA02-2711-E2A7-FC50-FE76BA62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F8C56-46FE-F2F6-8E21-2F5ADA27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C6DAD-FCAC-8453-6875-3E024B39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140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5856A-53DA-9090-2EBE-85B77A43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2517A-DCA1-9A5B-28A9-1139BC1E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8570C-29A9-A754-D81F-DDDDAD18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0495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7FEF-F605-8A5A-CD28-CC7A50E2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DCD3C-DF0B-B072-46E7-2D37F88E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E0D66-6297-593C-B53A-64FAFB71F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D8319-11DB-4647-48BD-069E6B27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5AA71-57CC-8D3E-73B8-5A4BA055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3BE0B-AAE3-1800-FFD5-A1875A05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773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0FFC-5CAB-6D84-00E9-1FB29A29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CCAF5-3117-8B6A-7864-89E8A6BE4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A22E-ECF2-D569-F573-2C682EDCF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7926E-73C9-220D-0352-1470B6C3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5F914-B586-3B9E-1060-6CA2321F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A1D17-A531-A062-864C-9FD13DE8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34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829C4-0322-A07C-779E-323D2CF3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6655-2A53-08C8-CCA2-66A8D2013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2709-A827-8BDA-4B81-EC1C6671E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DF0E-F583-5F4C-8FDE-AE8AFD118BC0}" type="datetimeFigureOut">
              <a:rPr lang="en-NL" smtClean="0"/>
              <a:t>03/11/2022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066D-FA90-22AC-7F33-31BD9112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9425-3A46-9351-C379-4CF545AB0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21DE-A260-5941-A104-0C36C2A948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646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blue flower&#10;&#10;Description automatically generated with low confidence">
            <a:extLst>
              <a:ext uri="{FF2B5EF4-FFF2-40B4-BE49-F238E27FC236}">
                <a16:creationId xmlns:a16="http://schemas.microsoft.com/office/drawing/2014/main" id="{47E65F6A-A841-1D77-6241-4C344D1F5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r="22701"/>
          <a:stretch/>
        </p:blipFill>
        <p:spPr>
          <a:xfrm>
            <a:off x="4249711" y="-4745"/>
            <a:ext cx="7964219" cy="6868800"/>
          </a:xfrm>
          <a:prstGeom prst="rect">
            <a:avLst/>
          </a:prstGeom>
        </p:spPr>
      </p:pic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EF78998C-B9B7-2FEA-ABBA-8DD07A169D90}"/>
              </a:ext>
            </a:extLst>
          </p:cNvPr>
          <p:cNvSpPr/>
          <p:nvPr/>
        </p:nvSpPr>
        <p:spPr>
          <a:xfrm>
            <a:off x="-1" y="0"/>
            <a:ext cx="6379535" cy="6857999"/>
          </a:xfrm>
          <a:prstGeom prst="round2DiagRect">
            <a:avLst/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7CC5A42-8F2B-546E-CCF3-71F0CE97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834" y="104399"/>
            <a:ext cx="6649200" cy="66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1A17AEBA-D9E8-3EDC-1151-7DBD44054E46}"/>
              </a:ext>
            </a:extLst>
          </p:cNvPr>
          <p:cNvSpPr/>
          <p:nvPr/>
        </p:nvSpPr>
        <p:spPr>
          <a:xfrm>
            <a:off x="0" y="-4298"/>
            <a:ext cx="12192000" cy="1926016"/>
          </a:xfrm>
          <a:prstGeom prst="round2DiagRect">
            <a:avLst/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B93C9-64C5-E653-31AB-76019D8A20B4}"/>
              </a:ext>
            </a:extLst>
          </p:cNvPr>
          <p:cNvSpPr txBox="1"/>
          <p:nvPr/>
        </p:nvSpPr>
        <p:spPr>
          <a:xfrm>
            <a:off x="7173817" y="666322"/>
            <a:ext cx="501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Toolkit - Huisstijl</a:t>
            </a:r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A89B39C8-9FA8-92FD-81EE-3F5E8835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07" y="-1157540"/>
            <a:ext cx="4262446" cy="42624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E077E0-52C4-C460-9DDE-56D72B622E3D}"/>
              </a:ext>
            </a:extLst>
          </p:cNvPr>
          <p:cNvSpPr/>
          <p:nvPr/>
        </p:nvSpPr>
        <p:spPr>
          <a:xfrm>
            <a:off x="731341" y="3396593"/>
            <a:ext cx="672351" cy="648189"/>
          </a:xfrm>
          <a:prstGeom prst="rect">
            <a:avLst/>
          </a:prstGeom>
          <a:solidFill>
            <a:srgbClr val="039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F3178-F802-9120-1896-39601F4EAB20}"/>
              </a:ext>
            </a:extLst>
          </p:cNvPr>
          <p:cNvSpPr/>
          <p:nvPr/>
        </p:nvSpPr>
        <p:spPr>
          <a:xfrm>
            <a:off x="1513888" y="3396171"/>
            <a:ext cx="672351" cy="648189"/>
          </a:xfrm>
          <a:prstGeom prst="rect">
            <a:avLst/>
          </a:prstGeom>
          <a:solidFill>
            <a:srgbClr val="00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FE387-6E12-5EF7-7CBF-A129C8C8AE34}"/>
              </a:ext>
            </a:extLst>
          </p:cNvPr>
          <p:cNvSpPr/>
          <p:nvPr/>
        </p:nvSpPr>
        <p:spPr>
          <a:xfrm>
            <a:off x="2296435" y="3396171"/>
            <a:ext cx="672351" cy="648189"/>
          </a:xfrm>
          <a:prstGeom prst="rect">
            <a:avLst/>
          </a:prstGeom>
          <a:solidFill>
            <a:srgbClr val="01C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6E73C-5B5C-5B33-E94B-274F68D2240D}"/>
              </a:ext>
            </a:extLst>
          </p:cNvPr>
          <p:cNvSpPr/>
          <p:nvPr/>
        </p:nvSpPr>
        <p:spPr>
          <a:xfrm>
            <a:off x="1917728" y="4121669"/>
            <a:ext cx="672351" cy="6481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01A70-D74E-F14C-16E0-7B24F1EE8371}"/>
              </a:ext>
            </a:extLst>
          </p:cNvPr>
          <p:cNvSpPr/>
          <p:nvPr/>
        </p:nvSpPr>
        <p:spPr>
          <a:xfrm>
            <a:off x="1135572" y="4135865"/>
            <a:ext cx="672351" cy="648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5D0E4-731B-F28C-CD14-DEBD9684A4FD}"/>
              </a:ext>
            </a:extLst>
          </p:cNvPr>
          <p:cNvSpPr txBox="1"/>
          <p:nvPr/>
        </p:nvSpPr>
        <p:spPr>
          <a:xfrm>
            <a:off x="909493" y="2746533"/>
            <a:ext cx="223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Kleurenschema:</a:t>
            </a: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3562DEA8-6084-C7BB-3F0D-65045B80A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60287"/>
              </p:ext>
            </p:extLst>
          </p:nvPr>
        </p:nvGraphicFramePr>
        <p:xfrm>
          <a:off x="3755912" y="3395176"/>
          <a:ext cx="8128000" cy="2392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619242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75179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Powerpoint font: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 Sans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8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Lettertype grootte tekst: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tot 18 pt.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3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Lettertype grootte titels: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 pt. &amp; dikgedrukt.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41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Lettertype op witte/lichte achtergrond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Donkerblauw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31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Lettertype op donkere/gekleurde achtergrond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L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59139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E1F42A4-71D6-9791-9B4C-569766F96977}"/>
              </a:ext>
            </a:extLst>
          </p:cNvPr>
          <p:cNvSpPr txBox="1"/>
          <p:nvPr/>
        </p:nvSpPr>
        <p:spPr>
          <a:xfrm>
            <a:off x="6701189" y="2746533"/>
            <a:ext cx="223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Lettertypes:</a:t>
            </a:r>
          </a:p>
        </p:txBody>
      </p:sp>
    </p:spTree>
    <p:extLst>
      <p:ext uri="{BB962C8B-B14F-4D97-AF65-F5344CB8AC3E}">
        <p14:creationId xmlns:p14="http://schemas.microsoft.com/office/powerpoint/2010/main" val="182606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7B1319-194F-F275-B872-2BDEA91E6DD2}"/>
              </a:ext>
            </a:extLst>
          </p:cNvPr>
          <p:cNvSpPr txBox="1"/>
          <p:nvPr/>
        </p:nvSpPr>
        <p:spPr>
          <a:xfrm>
            <a:off x="457760" y="1303517"/>
            <a:ext cx="555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b="1" dirty="0">
                <a:solidFill>
                  <a:srgbClr val="19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 Sjabloon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E94EB-F944-8CC5-626A-0CA337E55E9E}"/>
              </a:ext>
            </a:extLst>
          </p:cNvPr>
          <p:cNvSpPr txBox="1"/>
          <p:nvPr/>
        </p:nvSpPr>
        <p:spPr>
          <a:xfrm>
            <a:off x="436495" y="2330312"/>
            <a:ext cx="51319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19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de onderstaande pagina’s vind je afbeeldingen, voorbeeldgrafieken en verschillende elementen die je gemakkelijk kunt kopiëren en plakken in je presentatie. </a:t>
            </a:r>
          </a:p>
          <a:p>
            <a:endParaRPr lang="en-NL" dirty="0">
              <a:solidFill>
                <a:srgbClr val="192D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19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 simpelweg de slides in die je wil gebruiken en verwijder de slides/elementen die je niet gebruikt.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19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Ontbreekt er een element? Neem dan contact op met communicatie@raedelijn.nl</a:t>
            </a:r>
          </a:p>
          <a:p>
            <a:endParaRPr lang="en-NL" dirty="0">
              <a:solidFill>
                <a:srgbClr val="192D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198C207B-27DF-CDDC-818E-894659051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975" y="1064589"/>
            <a:ext cx="6522167" cy="46176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1B3710-51AB-4DD8-86B2-596FC85E1C9C}"/>
              </a:ext>
            </a:extLst>
          </p:cNvPr>
          <p:cNvCxnSpPr/>
          <p:nvPr/>
        </p:nvCxnSpPr>
        <p:spPr>
          <a:xfrm>
            <a:off x="569955" y="1020725"/>
            <a:ext cx="2658140" cy="0"/>
          </a:xfrm>
          <a:prstGeom prst="line">
            <a:avLst/>
          </a:prstGeom>
          <a:ln>
            <a:solidFill>
              <a:srgbClr val="192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5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4339A663-BB01-3A43-5724-495C1192D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6208" t="4119" r="21697" b="3125"/>
          <a:stretch/>
        </p:blipFill>
        <p:spPr>
          <a:xfrm>
            <a:off x="4195301" y="0"/>
            <a:ext cx="7995564" cy="6858000"/>
          </a:xfrm>
          <a:prstGeom prst="rect">
            <a:avLst/>
          </a:prstGeom>
        </p:spPr>
      </p:pic>
      <p:sp>
        <p:nvSpPr>
          <p:cNvPr id="16" name="Round Diagonal Corner of Rectangle 15">
            <a:extLst>
              <a:ext uri="{FF2B5EF4-FFF2-40B4-BE49-F238E27FC236}">
                <a16:creationId xmlns:a16="http://schemas.microsoft.com/office/drawing/2014/main" id="{647E43AC-96C5-D3E9-03CD-7C428367091B}"/>
              </a:ext>
            </a:extLst>
          </p:cNvPr>
          <p:cNvSpPr/>
          <p:nvPr/>
        </p:nvSpPr>
        <p:spPr>
          <a:xfrm>
            <a:off x="1135" y="0"/>
            <a:ext cx="6389225" cy="68579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0D396F1-D831-E42B-084B-11161B73C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559" y="4761232"/>
            <a:ext cx="2910484" cy="29104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BC369C-3AE9-9528-1F4F-777432982464}"/>
              </a:ext>
            </a:extLst>
          </p:cNvPr>
          <p:cNvSpPr txBox="1"/>
          <p:nvPr/>
        </p:nvSpPr>
        <p:spPr>
          <a:xfrm>
            <a:off x="802471" y="2401372"/>
            <a:ext cx="3400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PLAATS TEKST HIER</a:t>
            </a:r>
          </a:p>
          <a:p>
            <a:endParaRPr lang="en-NL" dirty="0">
              <a:solidFill>
                <a:schemeClr val="bg1"/>
              </a:solidFill>
            </a:endParaRPr>
          </a:p>
          <a:p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"Lorem ipsum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dolor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sit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amet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consectetur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adipiscing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elit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sed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do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eiusmod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tempor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incididunt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labore et dolore magna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aliqua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. Ut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enim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ad minim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veniam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quis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nostrud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exercitation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ullamco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laboris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nisi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aliquip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ex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ea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commodo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consequat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. “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0D9A55-098F-2203-7A8C-47911C66D24B}"/>
              </a:ext>
            </a:extLst>
          </p:cNvPr>
          <p:cNvSpPr txBox="1"/>
          <p:nvPr/>
        </p:nvSpPr>
        <p:spPr>
          <a:xfrm>
            <a:off x="786429" y="1262800"/>
            <a:ext cx="324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Titel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07F596-4918-1C1F-0D6A-510D5A82BE62}"/>
              </a:ext>
            </a:extLst>
          </p:cNvPr>
          <p:cNvCxnSpPr/>
          <p:nvPr/>
        </p:nvCxnSpPr>
        <p:spPr>
          <a:xfrm>
            <a:off x="846400" y="1020725"/>
            <a:ext cx="26581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00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walking on a path in the woods&#10;&#10;Description automatically generated with medium confidence">
            <a:extLst>
              <a:ext uri="{FF2B5EF4-FFF2-40B4-BE49-F238E27FC236}">
                <a16:creationId xmlns:a16="http://schemas.microsoft.com/office/drawing/2014/main" id="{D6D838B4-9715-A423-6388-4FE41B120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30506" r="42"/>
          <a:stretch/>
        </p:blipFill>
        <p:spPr>
          <a:xfrm>
            <a:off x="-1" y="0"/>
            <a:ext cx="7202905" cy="6870732"/>
          </a:xfrm>
          <a:prstGeom prst="rect">
            <a:avLst/>
          </a:prstGeom>
        </p:spPr>
      </p:pic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EF78998C-B9B7-2FEA-ABBA-8DD07A169D90}"/>
              </a:ext>
            </a:extLst>
          </p:cNvPr>
          <p:cNvSpPr/>
          <p:nvPr/>
        </p:nvSpPr>
        <p:spPr>
          <a:xfrm>
            <a:off x="5805109" y="0"/>
            <a:ext cx="6389225" cy="68579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B7580C-250E-29EA-5203-0C57AD19B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533" y="4761232"/>
            <a:ext cx="2910484" cy="2910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CF5C4E-4161-5588-2027-B914DB8A307E}"/>
              </a:ext>
            </a:extLst>
          </p:cNvPr>
          <p:cNvSpPr txBox="1"/>
          <p:nvPr/>
        </p:nvSpPr>
        <p:spPr>
          <a:xfrm>
            <a:off x="6737056" y="2401371"/>
            <a:ext cx="3400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</a:rPr>
              <a:t>PLAATS TEKST HIER</a:t>
            </a:r>
          </a:p>
          <a:p>
            <a:endParaRPr lang="en-NL" dirty="0">
              <a:solidFill>
                <a:schemeClr val="bg1"/>
              </a:solidFill>
            </a:endParaRPr>
          </a:p>
          <a:p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"Lorem ipsum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dolor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sit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amet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consectetur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adipiscing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elit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sed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do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eiusmod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tempor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incididunt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labore et dolore magna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aliqua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. Ut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enim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ad minim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veniam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quis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nostrud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exercitation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ullamco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laboris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nisi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ut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aliquip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ex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ea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commodo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consequat</a:t>
            </a:r>
            <a:r>
              <a:rPr lang="en-GB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. “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50B03-FDA5-C2D8-99F9-00CD747062D6}"/>
              </a:ext>
            </a:extLst>
          </p:cNvPr>
          <p:cNvSpPr txBox="1"/>
          <p:nvPr/>
        </p:nvSpPr>
        <p:spPr>
          <a:xfrm>
            <a:off x="6721014" y="1262799"/>
            <a:ext cx="324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8771D9-B3B5-4D5B-4AD7-15B5B1CA2D2C}"/>
              </a:ext>
            </a:extLst>
          </p:cNvPr>
          <p:cNvCxnSpPr/>
          <p:nvPr/>
        </p:nvCxnSpPr>
        <p:spPr>
          <a:xfrm>
            <a:off x="6780985" y="1020724"/>
            <a:ext cx="26581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52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CC6F20CB-D4DE-42DD-8B07-DC8B046B5A4C}"/>
              </a:ext>
            </a:extLst>
          </p:cNvPr>
          <p:cNvSpPr/>
          <p:nvPr/>
        </p:nvSpPr>
        <p:spPr>
          <a:xfrm>
            <a:off x="0" y="-1269"/>
            <a:ext cx="12192000" cy="1056396"/>
          </a:xfrm>
          <a:prstGeom prst="round2DiagRect">
            <a:avLst/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CACC278-E706-2386-8E52-EC513C3E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765" y="-960882"/>
            <a:ext cx="3053756" cy="30537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3F23A-AA60-3FD9-567C-096039C9BF16}"/>
              </a:ext>
            </a:extLst>
          </p:cNvPr>
          <p:cNvSpPr txBox="1"/>
          <p:nvPr/>
        </p:nvSpPr>
        <p:spPr>
          <a:xfrm>
            <a:off x="444769" y="286021"/>
            <a:ext cx="459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5DF5C-4593-D2AB-D241-E8EC592628C0}"/>
              </a:ext>
            </a:extLst>
          </p:cNvPr>
          <p:cNvSpPr txBox="1"/>
          <p:nvPr/>
        </p:nvSpPr>
        <p:spPr>
          <a:xfrm>
            <a:off x="444769" y="1803400"/>
            <a:ext cx="5499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19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TEKST HIER</a:t>
            </a:r>
          </a:p>
          <a:p>
            <a:endParaRPr lang="en-GB" b="0" i="0" dirty="0">
              <a:solidFill>
                <a:srgbClr val="192D50"/>
              </a:solidFill>
              <a:effectLst/>
              <a:latin typeface="Open Sans" panose="020F0502020204030204" pitchFamily="34" charset="0"/>
            </a:endParaRPr>
          </a:p>
          <a:p>
            <a:endParaRPr lang="en-GB" dirty="0">
              <a:solidFill>
                <a:srgbClr val="192D50"/>
              </a:solidFill>
              <a:latin typeface="Open Sans" panose="020F0502020204030204" pitchFamily="34" charset="0"/>
            </a:endParaRPr>
          </a:p>
          <a:p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"Lorem ipsum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dolor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sit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amet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consectetur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adipiscing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elit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sed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do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eiusmod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tempor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incididunt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ut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labore et dolore magna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aliqua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. Ut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enim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ad minim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veniam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,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quis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nostrud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exercitation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ullamco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laboris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nisi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ut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aliquip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ex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ea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commodo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en-GB" b="0" i="0" dirty="0" err="1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consequat</a:t>
            </a:r>
            <a:r>
              <a:rPr lang="en-GB" b="0" i="0" dirty="0">
                <a:solidFill>
                  <a:srgbClr val="192D50"/>
                </a:solidFill>
                <a:effectLst/>
                <a:latin typeface="Open Sans" panose="020F0502020204030204" pitchFamily="34" charset="0"/>
              </a:rPr>
              <a:t>. “</a:t>
            </a:r>
            <a:endParaRPr lang="en-NL" dirty="0">
              <a:solidFill>
                <a:srgbClr val="192D50"/>
              </a:solidFill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4020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grafiek 10">
            <a:extLst>
              <a:ext uri="{FF2B5EF4-FFF2-40B4-BE49-F238E27FC236}">
                <a16:creationId xmlns:a16="http://schemas.microsoft.com/office/drawing/2014/main" id="{AA9284AA-9896-DBAA-0F51-BAA3D5A585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536396"/>
              </p:ext>
            </p:extLst>
          </p:nvPr>
        </p:nvGraphicFramePr>
        <p:xfrm>
          <a:off x="842963" y="2174229"/>
          <a:ext cx="10660062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CC6F20CB-D4DE-42DD-8B07-DC8B046B5A4C}"/>
              </a:ext>
            </a:extLst>
          </p:cNvPr>
          <p:cNvSpPr/>
          <p:nvPr/>
        </p:nvSpPr>
        <p:spPr>
          <a:xfrm>
            <a:off x="0" y="-15872"/>
            <a:ext cx="12192000" cy="1926016"/>
          </a:xfrm>
          <a:prstGeom prst="round2DiagRect">
            <a:avLst/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CACC278-E706-2386-8E52-EC513C3EA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007" y="-1169114"/>
            <a:ext cx="4262446" cy="4262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3F23A-AA60-3FD9-567C-096039C9BF16}"/>
              </a:ext>
            </a:extLst>
          </p:cNvPr>
          <p:cNvSpPr txBox="1"/>
          <p:nvPr/>
        </p:nvSpPr>
        <p:spPr>
          <a:xfrm>
            <a:off x="7452980" y="666322"/>
            <a:ext cx="459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Toolkit - Grafieken</a:t>
            </a:r>
          </a:p>
        </p:txBody>
      </p:sp>
    </p:spTree>
    <p:extLst>
      <p:ext uri="{BB962C8B-B14F-4D97-AF65-F5344CB8AC3E}">
        <p14:creationId xmlns:p14="http://schemas.microsoft.com/office/powerpoint/2010/main" val="228413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CC6F20CB-D4DE-42DD-8B07-DC8B046B5A4C}"/>
              </a:ext>
            </a:extLst>
          </p:cNvPr>
          <p:cNvSpPr/>
          <p:nvPr/>
        </p:nvSpPr>
        <p:spPr>
          <a:xfrm>
            <a:off x="0" y="-15872"/>
            <a:ext cx="12192000" cy="1926016"/>
          </a:xfrm>
          <a:prstGeom prst="round2DiagRect">
            <a:avLst/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CACC278-E706-2386-8E52-EC513C3E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07" y="-1173686"/>
            <a:ext cx="4262446" cy="4262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3F23A-AA60-3FD9-567C-096039C9BF16}"/>
              </a:ext>
            </a:extLst>
          </p:cNvPr>
          <p:cNvSpPr txBox="1"/>
          <p:nvPr/>
        </p:nvSpPr>
        <p:spPr>
          <a:xfrm>
            <a:off x="7516775" y="666322"/>
            <a:ext cx="459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Toolkit - Grafieken</a:t>
            </a:r>
          </a:p>
        </p:txBody>
      </p:sp>
      <p:graphicFrame>
        <p:nvGraphicFramePr>
          <p:cNvPr id="2" name="Tijdelijke aanduiding voor SmartArt 7">
            <a:extLst>
              <a:ext uri="{FF2B5EF4-FFF2-40B4-BE49-F238E27FC236}">
                <a16:creationId xmlns:a16="http://schemas.microsoft.com/office/drawing/2014/main" id="{9EC84173-7D9A-61E6-64BF-FDFCCD33E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34505"/>
              </p:ext>
            </p:extLst>
          </p:nvPr>
        </p:nvGraphicFramePr>
        <p:xfrm>
          <a:off x="6634165" y="2271712"/>
          <a:ext cx="4610098" cy="392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ijdelijke aanduiding voor grafiek 10">
            <a:extLst>
              <a:ext uri="{FF2B5EF4-FFF2-40B4-BE49-F238E27FC236}">
                <a16:creationId xmlns:a16="http://schemas.microsoft.com/office/drawing/2014/main" id="{E4EC9E83-901C-7FB9-C6FD-F7218FA23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156956"/>
              </p:ext>
            </p:extLst>
          </p:nvPr>
        </p:nvGraphicFramePr>
        <p:xfrm>
          <a:off x="612796" y="2057621"/>
          <a:ext cx="5154612" cy="454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3140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1A17AEBA-D9E8-3EDC-1151-7DBD44054E46}"/>
              </a:ext>
            </a:extLst>
          </p:cNvPr>
          <p:cNvSpPr/>
          <p:nvPr/>
        </p:nvSpPr>
        <p:spPr>
          <a:xfrm>
            <a:off x="0" y="-15872"/>
            <a:ext cx="12192000" cy="1926016"/>
          </a:xfrm>
          <a:prstGeom prst="round2DiagRect">
            <a:avLst/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8" name="Picture 17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2009E268-07DC-70FB-B1DF-39721A42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6" y="2100949"/>
            <a:ext cx="3570239" cy="2075201"/>
          </a:xfrm>
          <a:prstGeom prst="rect">
            <a:avLst/>
          </a:prstGeom>
        </p:spPr>
      </p:pic>
      <p:pic>
        <p:nvPicPr>
          <p:cNvPr id="20" name="Picture 19" descr="A picture containing person, indoor, computer&#10;&#10;Description automatically generated">
            <a:extLst>
              <a:ext uri="{FF2B5EF4-FFF2-40B4-BE49-F238E27FC236}">
                <a16:creationId xmlns:a16="http://schemas.microsoft.com/office/drawing/2014/main" id="{07FF88EF-FE07-0352-B44B-284BEBFF0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264" y="2114628"/>
            <a:ext cx="3088925" cy="2061522"/>
          </a:xfrm>
          <a:prstGeom prst="rect">
            <a:avLst/>
          </a:prstGeom>
        </p:spPr>
      </p:pic>
      <p:pic>
        <p:nvPicPr>
          <p:cNvPr id="22" name="Picture 21" descr="A person and person walking on a path in the woods&#10;&#10;Description automatically generated with medium confidence">
            <a:extLst>
              <a:ext uri="{FF2B5EF4-FFF2-40B4-BE49-F238E27FC236}">
                <a16:creationId xmlns:a16="http://schemas.microsoft.com/office/drawing/2014/main" id="{8A46E99E-FE6A-D95E-52FC-5CDB5C58F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26" y="4295078"/>
            <a:ext cx="3568791" cy="2364324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A89B39C8-9FA8-92FD-81EE-3F5E88354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007" y="-1169114"/>
            <a:ext cx="4262446" cy="42624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D6822E-4097-499D-1E4D-AD4627E27F04}"/>
              </a:ext>
            </a:extLst>
          </p:cNvPr>
          <p:cNvSpPr txBox="1"/>
          <p:nvPr/>
        </p:nvSpPr>
        <p:spPr>
          <a:xfrm>
            <a:off x="7230141" y="666322"/>
            <a:ext cx="496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Toolkit - Beeldbank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8520E9-7397-727F-B346-A4382C763491}"/>
              </a:ext>
            </a:extLst>
          </p:cNvPr>
          <p:cNvSpPr txBox="1"/>
          <p:nvPr/>
        </p:nvSpPr>
        <p:spPr>
          <a:xfrm>
            <a:off x="7547501" y="2895254"/>
            <a:ext cx="3969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L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Selecteer een afbeelding en kies kopiëren (CTRL + C).</a:t>
            </a:r>
          </a:p>
          <a:p>
            <a:pPr marL="342900" indent="-342900">
              <a:buAutoNum type="arabicPeriod"/>
            </a:pPr>
            <a:r>
              <a:rPr lang="en-NL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Kies een nieuwe dia met een invulbaar vak voor afbeelding toevoegen.</a:t>
            </a:r>
          </a:p>
          <a:p>
            <a:pPr marL="342900" indent="-342900">
              <a:buAutoNum type="arabicPeriod"/>
            </a:pPr>
            <a:r>
              <a:rPr lang="en-NL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Selecteer het vak van de afbeelding door de rand te klikken. </a:t>
            </a:r>
          </a:p>
          <a:p>
            <a:pPr marL="342900" indent="-342900">
              <a:buAutoNum type="arabicPeriod"/>
            </a:pPr>
            <a:r>
              <a:rPr lang="en-NL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Plak (CTRL + V) vervolgens de afbeelding op de juiste positie.</a:t>
            </a:r>
          </a:p>
        </p:txBody>
      </p:sp>
      <p:pic>
        <p:nvPicPr>
          <p:cNvPr id="31" name="Picture 30" descr="A close-up of a blue flower&#10;&#10;Description automatically generated with low confidence">
            <a:extLst>
              <a:ext uri="{FF2B5EF4-FFF2-40B4-BE49-F238E27FC236}">
                <a16:creationId xmlns:a16="http://schemas.microsoft.com/office/drawing/2014/main" id="{69FDB883-6C01-9275-A697-0C15356DF5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46" b="1225"/>
          <a:stretch/>
        </p:blipFill>
        <p:spPr>
          <a:xfrm>
            <a:off x="3841263" y="4309347"/>
            <a:ext cx="3088925" cy="23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1A17AEBA-D9E8-3EDC-1151-7DBD44054E46}"/>
              </a:ext>
            </a:extLst>
          </p:cNvPr>
          <p:cNvSpPr/>
          <p:nvPr/>
        </p:nvSpPr>
        <p:spPr>
          <a:xfrm>
            <a:off x="0" y="-4298"/>
            <a:ext cx="12192000" cy="1926016"/>
          </a:xfrm>
          <a:prstGeom prst="round2DiagRect">
            <a:avLst/>
          </a:prstGeom>
          <a:solidFill>
            <a:srgbClr val="039687"/>
          </a:solidFill>
          <a:ln>
            <a:solidFill>
              <a:srgbClr val="039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B93C9-64C5-E653-31AB-76019D8A20B4}"/>
              </a:ext>
            </a:extLst>
          </p:cNvPr>
          <p:cNvSpPr txBox="1"/>
          <p:nvPr/>
        </p:nvSpPr>
        <p:spPr>
          <a:xfrm>
            <a:off x="7173817" y="666322"/>
            <a:ext cx="501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Toolkit - Beeldbank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DDE2FC3-B7A3-A749-7DB9-162C8B25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15" y="4264717"/>
            <a:ext cx="3662829" cy="2593283"/>
          </a:xfrm>
          <a:prstGeom prst="rect">
            <a:avLst/>
          </a:prstGeom>
        </p:spPr>
      </p:pic>
      <p:pic>
        <p:nvPicPr>
          <p:cNvPr id="12" name="Picture 11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id="{05E42480-78C4-65A0-F9C4-CEE9A920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95" y="2002173"/>
            <a:ext cx="3454221" cy="2385571"/>
          </a:xfrm>
          <a:prstGeom prst="rect">
            <a:avLst/>
          </a:prstGeom>
        </p:spPr>
      </p:pic>
      <p:pic>
        <p:nvPicPr>
          <p:cNvPr id="14" name="Picture 13" descr="A picture containing person, indoor, putting&#10;&#10;Description automatically generated">
            <a:extLst>
              <a:ext uri="{FF2B5EF4-FFF2-40B4-BE49-F238E27FC236}">
                <a16:creationId xmlns:a16="http://schemas.microsoft.com/office/drawing/2014/main" id="{D3D77452-BA61-3916-0B1F-B8DA9BB4B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" y="1990598"/>
            <a:ext cx="3575466" cy="2381781"/>
          </a:xfrm>
          <a:prstGeom prst="rect">
            <a:avLst/>
          </a:prstGeom>
        </p:spPr>
      </p:pic>
      <p:pic>
        <p:nvPicPr>
          <p:cNvPr id="16" name="Picture 15" descr="A 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E8B3323F-5AB4-1E01-F411-A1FEDC6F3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5" y="4440304"/>
            <a:ext cx="3572672" cy="2381781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A89B39C8-9FA8-92FD-81EE-3F5E88354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3007" y="-1157540"/>
            <a:ext cx="4262446" cy="4262446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7F3150A-A77C-CA0A-A9A7-48AB5D773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122" y="2361143"/>
            <a:ext cx="3751591" cy="38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0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312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Isolde van der Valk</dc:creator>
  <cp:lastModifiedBy>Isolde van der Valk</cp:lastModifiedBy>
  <cp:revision>12</cp:revision>
  <dcterms:created xsi:type="dcterms:W3CDTF">2022-10-31T08:32:33Z</dcterms:created>
  <dcterms:modified xsi:type="dcterms:W3CDTF">2022-11-03T10:15:17Z</dcterms:modified>
</cp:coreProperties>
</file>